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F12150-89C7-40FC-ADAB-8CC6066BCB64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CB81C9-4374-4640-899C-7FB9E822183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oEBu3Ts1Ig" TargetMode="External"/><Relationship Id="rId2" Type="http://schemas.openxmlformats.org/officeDocument/2006/relationships/hyperlink" Target="http://youtu.be/c-3glhEPXLs?t=4m10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1"/>
            <a:ext cx="7624760" cy="1524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lgerian" panose="04020705040A02060702" pitchFamily="82" charset="0"/>
              </a:rPr>
              <a:t>John Dewey	</a:t>
            </a:r>
            <a:endParaRPr lang="en-US" sz="5400" dirty="0"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8577" y="5077691"/>
            <a:ext cx="7854696" cy="1752600"/>
          </a:xfrm>
        </p:spPr>
        <p:txBody>
          <a:bodyPr/>
          <a:lstStyle/>
          <a:p>
            <a:endParaRPr lang="en-US" dirty="0" smtClean="0"/>
          </a:p>
          <a:p>
            <a:pPr algn="ctr"/>
            <a:r>
              <a:rPr lang="en-US" dirty="0" smtClean="0"/>
              <a:t>Born October 20, 1859</a:t>
            </a:r>
          </a:p>
          <a:p>
            <a:pPr algn="ctr"/>
            <a:r>
              <a:rPr lang="en-US" dirty="0" smtClean="0"/>
              <a:t>Died June 1, 1952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81200"/>
            <a:ext cx="3293051" cy="329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472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Father of pragmatism</a:t>
            </a:r>
          </a:p>
          <a:p>
            <a:r>
              <a:rPr lang="en-US" dirty="0" smtClean="0"/>
              <a:t>Dewey did not agree with the traditional school systems of his time. </a:t>
            </a:r>
          </a:p>
          <a:p>
            <a:r>
              <a:rPr lang="en-US" dirty="0"/>
              <a:t>Schools should reflect an always changing society. </a:t>
            </a:r>
            <a:endParaRPr lang="en-US" dirty="0" smtClean="0"/>
          </a:p>
          <a:p>
            <a:r>
              <a:rPr lang="en-US" dirty="0" smtClean="0"/>
              <a:t>Believed that students must be invested in what they are learning. (child based learning) </a:t>
            </a:r>
          </a:p>
          <a:p>
            <a:r>
              <a:rPr lang="en-US" dirty="0" smtClean="0"/>
              <a:t>Curriculum should focus around student’s lives and interests. Students should develop practical life skills. </a:t>
            </a:r>
          </a:p>
          <a:p>
            <a:r>
              <a:rPr lang="en-US" dirty="0" smtClean="0"/>
              <a:t>Learning by doing (manipulatives) </a:t>
            </a:r>
          </a:p>
        </p:txBody>
      </p:sp>
    </p:spTree>
    <p:extLst>
      <p:ext uri="{BB962C8B-B14F-4D97-AF65-F5344CB8AC3E}">
        <p14:creationId xmlns:p14="http://schemas.microsoft.com/office/powerpoint/2010/main" val="380421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Child 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With a child based approach to learning the teacher is looked at as a guide for students. Since students curriculum is more hands on teachers are not feeding their students answers. What </a:t>
            </a:r>
            <a:r>
              <a:rPr lang="en-US" dirty="0"/>
              <a:t>the teacher suggests to the class is not set in stone, but rather “a </a:t>
            </a:r>
            <a:r>
              <a:rPr lang="en-US" b="1" dirty="0"/>
              <a:t>starting point </a:t>
            </a:r>
            <a:r>
              <a:rPr lang="en-US" dirty="0"/>
              <a:t>to be developed into a plan through contributions from the experience of all engaged in the learning process” </a:t>
            </a:r>
            <a:r>
              <a:rPr lang="en-US" dirty="0" smtClean="0"/>
              <a:t>The students give the teacher their suggestions. </a:t>
            </a:r>
            <a:r>
              <a:rPr lang="en-US" dirty="0"/>
              <a:t>T</a:t>
            </a:r>
            <a:r>
              <a:rPr lang="en-US" dirty="0" smtClean="0"/>
              <a:t>he teacher can then take their suggestions and apply it to the starting point to create a learning experience. </a:t>
            </a:r>
          </a:p>
        </p:txBody>
      </p:sp>
    </p:spTree>
    <p:extLst>
      <p:ext uri="{BB962C8B-B14F-4D97-AF65-F5344CB8AC3E}">
        <p14:creationId xmlns:p14="http://schemas.microsoft.com/office/powerpoint/2010/main" val="290880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Manipulatives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Manipulatives were very important in Dewey’s idea of educational reform.</a:t>
            </a:r>
          </a:p>
          <a:p>
            <a:r>
              <a:rPr lang="en-US" dirty="0" smtClean="0"/>
              <a:t>Manipulative are objects such as blocks that a student is instructed to use to reinforce  a lesson. (hands on learning) </a:t>
            </a:r>
            <a:endParaRPr lang="en-US" dirty="0"/>
          </a:p>
        </p:txBody>
      </p:sp>
      <p:sp>
        <p:nvSpPr>
          <p:cNvPr id="4" name="AutoShape 2" descr="data:image/jpeg;base64,/9j/4AAQSkZJRgABAQAAAQABAAD/2wCEAAkGBhQSERUTExQWFRUWGB0YGBgYFxQYGhgYHBgWFRgYHBgXGyYfFxwjHRUYHy8gIycpLCwsGB4xNTAqNSYrLCkBCQoKDgwOGg8PGi4iHyQsLCw0KSwsLCwsLCwpLCwsLCwsLCwsLCwsLCwsLCwsLCwsLCwsLCwsLCwsLCwsLCwsLP/AABEIAMIBAwMBIgACEQEDEQH/xAAcAAACAgMBAQAAAAAAAAAAAAAFBgMEAAIHAQj/xABEEAABAgMFBQUFBgUCBQUAAAABAhEAAwQFEiExQQZRYXGBEyKRobEyQsHR8AcUI2Jy4VKCksLxFbIWJDNTojRDY4Pi/8QAGwEAAgMBAQEAAAAAAAAAAAAABAUCAwYBAAf/xAA0EQACAgEDAwIEAgsAAwAAAAABAgADEQQSIQUxUSJBEzJhcRSRIzM0QoGxwdHh8PEGFaH/2gAMAwEAAhEDEQA/AGSyQqlmGSvInunRQ0I46EZ5Qyyu8R+/xiSooyQQtCVj60V84ympUoDgXRug/W6+miv4lpwf5xHVQ7ttUSttDZSqqSuUkhN9gTuDh235RpYOyMukRclpd8SosVE892GUWZVaVHAsIIy1Dj4x8813VX1p2gYXx/eaGjTCkfWDamyryrwOIDNGy1XBiYmra4DnAGsqyp3MKc84ENVC00tK2SSwgDbFN20laTqPXIxsV4xcQQEkqyAAPj8oIqyjjHmElBjbEz7PLeEwrppr32YYe2B6KHnBKp2HnrmFQQAkOXUWfXAZnwhymTEUwSmVLQFTDgAAkHUqUwxgjSVBUBeA5h2PjH0+vWWIu0d/MXP0dD62PEp7IrTNo0pPeCSUHTV/RQgrJkXMLwI0fP8AeFnZKTcmVUlz3JgLOwYuH/8AH0gxUV0tCgi6VLzYYsN5JyhBa5LliOSZltdWtF5Qe0JKrEDUevpCBbpSZytWU4zh5kLChhhww+EI+1ksomqbMlw8D3ZOIKXOQT2iptA95KuBHxgbKqTvMFLaXepwtslAEbsx8RAiz0dotKAcVFoHKDaSZ9D6LqQ2kXPtkQtRVhOBjcrmL7stKlqOgBPpDRZGyUpABW6ychv6boaKOQEBggJHBvhCazUorekZjOzqCgegZnMUWNNTMAmgpwvHEZbsIkrEvNSNAlxzJCX6CGTaikmKmlSBglOJOTboXqWqRNUz3VpwY5/uIfdN1CWJjsfeZLq1l1zh3+XHGPaW5NFhHhQEOdAIsh94ha2ptdh2SDzMNi2IkC7jgRft+uM6Yov7OQ3CKiEEpSRpgRzyPH9o9ly2SVM5VgkamC1hWHUqUD2Pd1fDCKHtWseoxsmnYp6PabUNapGBy8jy3HlBWXVICSoO4D46fOKto2QqWySCNwPz1jz7sShSQWJbHrFLWrwVbgwE1An1DmCezVPmY5nP8qd0Ff8AhaoqSlMpIRLTheUWfiAHLQa2b2bdiQQnjmr9ofaOhADCF2r6iK221c4jjR0FD8Ru/tOR2vs2ulKHWld8HFLtgW6xvY8qUXVNvFj7KWD9Y6LtLsh947IJIQmWlWAGbsQBuxEcym1nZlmygnS6oWVjHLe/9I6F9p4LYEdKPaMyUgS5UtKSNAfMvjzgnTfaLOSMJcs8QpR9DCfZlSmbLIBf6xEeJlXDeH8w0aCBfae7QV6EJyR3juftRqP+3L/8vnGQoqkbsoyK/wARZ5lf4dPE7NIo2ALMRq5fqTiTxiWYnBlaxBTqDOcY2n1AA3CMpfq7NQ2+w5MrStU4USGVZqU4uW6RXr7UCAyYr1NpHIZQHtBUDbieBCFryctNl1qlGNpvs3uhilJXF2dNAlEnU4cokFweJdkdoNmScXdukUbWrWRdGA3742pK5M2/dLhG7X9hC5b08qXd0HrB1VW59plijJj9Imdr92mZhUtQ/mu/5hgRlCxsckTKRKCcUKLHUY3gfMwxyjdHeI55Pxxyjc0vvQN5lrncAPEC0o7O1F7psl+qSn/9RYs6VemzFnElan/lYD1eKtuzwmqpJoL94yy25WH90FF05QsrAJSouWzSrJ21BhfeMPMN16vbqFfHcf4/pCAGohY2zp8Qd4hlkqflAfauTeljnFFny5ig8rOeWrJelqBuZXUMowH2Dk36tP5QVfD4wzVchpE1JIdYVyyIAih9nFAZU1a5oKXSAl3xxc4HkIovsAosI/3M0PR7tlRQnnM6HQr1OfwGDQUlJeBq7VloxbGIjb5OQIEZQjPMecmWLQQCJqdSn0jlNsUKu1QpAYqHmG3c46aqofvDMQtV1OFzGQD3XJw1OnlBmkuNTZEkACMGCRVzUoZQxIwV6wsVlAtc3eCzAZnhHSaKjBHrFiz9kkCb2rHLAaDjDNeqlclu/tF50aq3pi1YmzdxlrDnIDdDjISkAa8BgIKS6BASxbk0a35SCwS5hJde1zbmMYqMDAEF1FkJnBlDu/WUVKHYYXnJdIyDephmlVgOTDp842BzfSPV3OuVBnDUGOSJpJs0JGYH1wiYSkjX0EQ/dVLzMemz7scz7y3YJapCHDhsPrOPnzaaXcnzk7lqHmY7naNoiTJM1TsnNvCON2xITU1EyYlwlaiob8TDzpbbSSe3mc2k9pT2VvIvHMOPi/whgrJBOWo9YHySiWAlIdt0YutWc1XQNBieUNDl3LCS4RQITkghIGJYboyKCapZylluIEeR74B8yv4n0nbJs0IG8wBrrUKiwMSVM0nF4DX2jGDmXJWByYRkqJzjJ6W7p6RrSzHw1OA+cVNorWRLck4ZDeTwiyutnYKoyTOMwkdRNRLBWtTJTiXIAHOEPaLbhU83ZWEoYHQr4NoOH+Is11Qus7i8BuHqd58oWbW2bmU5dLKSd3o2hjYaXopqXfbyfHiA/ilL4EbNl54DLQbwOCgNOBEELXs11OMjHMqWtXKXelqKVcPiMj1jouy1sTaxBQuXdut+KPZ5N/FwHlAeo6faLN9fMPqs3GM2x6R3pZJdgSxIGGDYc/WDaKyWmYUJlvdwUrDAnFgS5JhcobVTKq5UhCcH75/UGHMuxJhyqZ6ZQe6HJ0AcmGKv+FQJ3+sF6h1FdCQrKTkZ74EF7T0ap8lIlYrSsKH+fCLi6+YMwlJ1xUfgI8pNoJUxfZ3mVoN/AHJ4r28kg3t4ga29n9QmP12uOrwSMY8fWZMtVX8Q6D5kwKtSvVMSxUWfgPQcYpTVqBfxG8RtWjuniH8RFQLHuYrU5MGya1BXdAY6E68jFK3qpaUpUgsp3flHplssEaEfKPLUIxfQkRbsGYZS2HhOx7STPSCSAoYEHKGKTJSz4eIaOfoCkoKpQKlXsAkEuAMRgNd8FUT5hAaWrqw9TCu/plhb9GDiarSanemW4jWqel2TieESUqZaFKKgbx0wybfChPqZqLt8MFFhjqxOQ5QQkWg4DnKAbtFZRw45jBSHHEZJtry0lgnHxiSXa78OgHpAamlhRfN/GCcqnbRubekCESW1ZcSskFs48kUeEVhXIlnvKAG8kCIp+21JLwMwE/lvH0EVit2OFBloVj2EKfdWiVJxhTqPtMknCXLWfAepeAlrbfTiAZSUobf3j5tBFejuLdsfeTFLnnE6lKU2REa1M0DEnw+mjkFDtXVzFELnH2SWSEpbdkHihW2hNKiFTFkaOScOpg5OmsTtZpDae8fNsNp6dNPPlrmpvXRdSC5LszARx2dtHolJbnnzaGJV1u8ARvbGB9VZEs+71GHpDrSU1ULtPMrdbP3TA3+uTVYABI4fPWGb7P8A8WcpC0pUAm87F3cDfxgWvZ4lLJWBuCiH8oO/Z/TGkqFGeQELTdvYtmDn0hrW9WRALUuAnSJdNKAA7JH9IjIjXa1ICxmp6Kf0j2DMJ5H5wPc3gyzPlYOOsCJ6Q+ZEHZ00dmo7zhCJtDbyZZZJF7Xh+8fONPQ9rbVmmrQvwJetC3UU4YYrVkHxPyHGFA1C500qm6aaJ4NFG8FzO0dZW7u/14NBComF3J8Ql+WEbPp9NGjG5hlvP9pVd0zU3cIQB9f+SW/dLiBdq1YWLylMkYJ4xDatoFKcNY8syzjUrBUWlJzPwG8mHnx1ZciJ20Vldvwj3E12Z2aXVTCSSmUk95fwG8x0+llIkoCEJCZYy4HeTq+/TlkuzbQKAmRIAQANNP33mLFNMmDNZVzL/wCIDj+lBWMe88rEGXVdpopmPEAfJ4faw9omUoZKHmU4esJExeh9n0/b0hy2dWJlMEHNBIHD3h5GF+tTKgxH/wCQ076Ffwf5/wDIqTJVxT5EF33GHCrm9rTImbwCeevm8RVlhiYXPdVqwcHjwi+aMIkdmMbqf3hSqFQZiwzMMEYinOnBjyiC0p4CQPy/vFK0q5EskqLAbyAIV6/a3tFNLClneAW6b4LqrLdhOUaZ7DkCFlT7hvKOAx5tkGitYtsibVISSCVKP+xf7Qu2rMmBIM4KD+ylyB1Zj5xUsCs7OokqGDTUu2GCnT8YYVUYbcY70+j2epu8edr9rlSz2aSUJT7a0gFZUQ4lofAFsSrQdHWrO2u74wmj83amYeqVi6rkGiLbOmUSTunLKv8A7Ey1IPUJI/lMKoTix0g1jzGKrmdV2ntImlBDOgpU6cQQpOCk8CFA8MtIVf8AjRaQwQC2DkmCMyUfuJSrNMpKT0JLdL13mkwlqTiecD30V24LjMIoJGQI1WbtZUTJiUBSUuQHCXbxMN65kxQxWrooiEDZWV+ODu+Rh3OePSM7rq0SwBABx4ml0CLs3NNZ1EojM+vnA1VnY4wXFUBkQOoAPjFYzrxzTyBgdN4HaHm6oHGYImWUXdJjRVMoEXt/lBdCyDjhEdqEFIAABfMfKCEtYsAZyxF2lllagDKK9Mmi5MlIWMcIqpwASPrfGyUiCu5zEx8TVdmDQ/D1jT7qoMGO6JUKxb6ESg+UdJMjiD1ySk4ekeLtApdtcxoYIqqDz5iNTNSrApHhjHdx9xObfEqyy4BGsZFoBPHwEZFc5tMZLYt3tAZctTNg4+HzhWFghRcrdzvA8zFhUlgWwiOmmHUvFlFC0rhf+zVVaValwsrTEJluEhuOsCZtc5g9XyLySRqCOrQJ2eCfvMoTEgpKgkg5Oe6H5Eg9Iv8AJk7fQBtlSdJMxLAEngHg3s/Z81MpXcU5UyQcLqWcnqfSGwoCHAAS2bACKwq3OHm8AnXORhRiB2aNbG3mD5VjzCq8WBOeMSzFdmsJURjiOOMEpZfhC9tpKIShWqVFJ6h/7Ys02utawIx4lGo0y1Vll7iEJlQ+A0GJ3RasC0DTmb2Xvsq6oki8AQ+eDhsBhhCHLtFTFLlm0LY/Qiay67s1veURxJMOGKsMMIldqrxtcZB8zoNXtpUhrolsQ4dKjzHtaGPZ201SuUhloQVA3jcvYAsyQTni+MLo2jk+8RjngWPFmiwvaqmKU3ZgvBSSlgre25sifCILRX4g9+g0grOxQDKVbZ9OCJk4rnTFHuhZZ2xJCAwSAMSSWED521cmX3EhKRk6HbyQAfGKe3FSTOmF/wD2kgcrwK/EwmvBQG3gRQqgDAj/AG3KROpQtCrzY/XlCXLmXcvdUk9HB9R5wb2amEJUlRDHTmC/p5mA9bKurWnc/g7iJSQnU6i0aBcsKVOliYzZpLpONxSC4UH0OIzBELCqyhQq8kygQXBQhZPQqKm6YjRoR5UkqLAEngHi3KslZzAHNoibAO8ktRPaN1ZtbTmSuWm8SoM7ADgM4WqOkUv2Uk8ot2bYRJ7qSrphvhhpbJIbtFAN7ox9MIEt1A7CHaekrzB1m0y5KrxZ2yfKDE1a1ocOkk5l/IxPLkpGKUOd7P8AsOkbqnl+IYseGOsLLBvbdjmMMnGCZBSWeskYPzcwTkWNdN5RxglIm90MznD5mMmSUt3i8XrTuGWMqNnOJWm0abit7ZwJVZxOLvBKge+qXoz8nELsm0lBRScWw82gW5MgGsYxGWkI5VpJVVSJJCJri9iDjywIyiaRVy1ZTCeiX8X+EKdtWl2swl8B3U8h8zA1dSdIOr0xKDPeLrrkVzjtOgMBgnM6nE842mFm3b+PGFmwFTVyzcX3gciQ7cArPlFyr2jXIZK5YJ1xZxyaPHSuORzKBqkPB4hhSw2niIrS0FSnySHx38uERWftDJX7oQfzBPl/iLsqsRMxCwevwilkZe4l62K3Yzy4Tk0ZFgo4xkV4k8zZCt+HV49FJmpGP8SNeY3wJol3SEzJyidQkBR5Y5Rfn4OULVh/FdPmkBjF5cL3mj/9hWTgSc4hseogLW011TjBQL9Y0tLaBcse6tW4v84AWltOucAAkI3kEknhwi1UL8iVW9V09YIbv4xOr1qwtF8ZLSlf9TE+rRQpomsGmUmikpXmlJQeTkt5kfyxqaUg4fKENgCsy/WE6d99YMtyRiIo7V09+nVvCQrqGPoDFuS+seVhvghWRDHkQ0QRtjA+DO2pvUjyCJytc5g41jRCjvj2ahi27CNQuNb7TCEkGXJaiYoTZovFhhlBGipJk03JaXUfIbydID1Eky1FJwILGOKh7yTWe0Ya78eXKUCL91juOhB559YpSNnEq9pa5f5TLKvBQUH8II7MpXcU0oTUu3eLAEjf4eEF/uS/eKUcEB2H6l/KJPfWvzHmUjT2MfSOJT+5IQhKJIVxUpnUTqW9kDQc98BrYoCqYLnfJDG7jlrhDEKJBOJKuZJHyi9T04SoYMD3TyVh5Fj0gZ9YOwEITRHuxi/Z2zxA/EN0fwjPq3zgrIoJCNATxx8svGNrQwZAwJOPIMG8TEsqQAMuECM7Nyxhi1qvAEm7Rg+gxw3a+TiJqaQCtV7JIfn9PEMlGHR/NjHsuYUseF09MH8LpimXYixbe1U0LKUsi6WOSnIwOYy6QdoagzKdKyO8nF/AnxeKVXsumZNVMCmBLnVzqc8OXOCCZSJSChBwOZfAb20BPCCGZNo2ykK+4lpflTD2RbG4cWzY5GKyrWvYDE7g5PphFFe0MuW7KdwAboJy6bmihN2qUr2E3RvVifAR4bmGAJHcoOSY1U0woQXPeJdR3bg8K9fImLXMEiWuaSot2aFLzxJdIO+OofZEJc+nWZqELmCYSCtKVG6yQwwYMd2+OlInJSGyG79oJq0/GSYO+sKkhRPl+j+zG0puVJMHFd2X/vIi1a32c1FEhJnywb74pIWA2hbKPppE1JygJtjYAq6ZcrJRDoO5Y9k/DkYMxA1tw2TPlybZ104Yg5cI6XsB9m4LVE9IfNCDp+ZQ1O4aQpUs5Uqd30uZasQRqDiDxwjr9HaqVoSpBwUHHyiqv1HDdxLbjsHp7GLm132Zy5zzZLIV7wAw5tHOp9izaZdyYltytDyMfQFhIKyrVz/mI9otj0LlkMFJOmoO9MTdA4xKUtK95x6nl90coyGc7D1CcEodIyJKRhyeMjPtpb8n0wv4q+ZyuVJmrN1CVNqWIfiSYKKV93Qz3phzOiRBeprkpwI7xwBBwfcQcoKbBbFSLQXUpqDNdCUlJQWAJJGJILnAMMs90MUDXdxgfzhblaRu95zabVElz+8SWNRX6qWAH7wLcsR4locbY+x+tlz7kqWZkpRZEwlIAH58e5zZjpm0eU2x1TQT1KqZd1kdxQIUlZOHdUNQ7tngIJY7FJgi/pHAPmMlFVgrVKGODjHRDJJ63niZQhcs6afvMpYycoV+lYuv0JeDlprIDDX0jO6hPWPrNdomypXxNjOS7P8AXSNgHyaKlPKDRdpxj4P1wgdl8Qwzm21Ens6qYHa8QofzBz5vFWzaJc5d1OAGatEj58IYdvLOedKP8QKD0Lj/AHGGTZDYxSwCodnJTiTqs7gPjGv6agvrUnsBMH1V/wAPawHueP48wjsXYCEpZCMM1TFZk7+EJ+3OyqpM8kh0LJKVtg+47uUdWXaMpH4MsYJwup0PE749rKeXUyzLmJwIy1HEcYfvUGXGOJmludX3Ti2yFUpM2ZIWCAtLp/Whz5pKvAQWq1lSxL0ABPE4/AecabR2QujmpVncIUhWi0gu36hu3RJaSHUJkvEEDAZlJ7ySOIdmjMayn4V3M1Wju+NVxLAkgZRZCQU8GB8XBgbInPm/IAv+0W11DBtSz7gBkHhawMYKZBaKCq6sYqGY45K6ulxziOTVPgc+RfwjBVBRUEl2AJbFj7OfFh4GPTNO9hzf9onzjBkduTmXkqYY4E4NuDv4xVrLRlyx3iccQAHdsDw3eEVfvyMgQeJx/aIbT76HON0v0OB+HhHAvPM6c44g6q2sUS0uXd4qxPhkPOOsbAUCFIX2iUrLJ9pIOfMYRxpVEFKBB1HrHbNkU3e0b8vxgPqpUVqEgWX53GHJ9FTpzlS3/Qj5RvKsyQof9KX/AEI+UUJS3USc3grTrDc4zhJHvPSzZdDLlLFxCUb7qQnPlBWopXyPSAdRVXUhXKGhGQ5RrehuTSwPmB3jkGUJclQ0iymWpsYsRhh9B5z+3vstl1FSqdeu38VJAHtZEuTryi/Z2w0qnRdF4jir5ANB20KlltuERIqjHNgB3e86bGI2k8SCRTpRkGi6LSSMGH1xMRjGIF2a5wcHhiImCJCXvviP4R4CMil/pMzf9eMZHJ6cJqdmlAOVODqzg+Bh2+zG0ZVHLmJmL/EmKBdmF1IZIJ3uTFGos5aEm4ru7jAhdZMH7GKVISbSzp9Vy4H8522ntZEzIgxS2os+XOpVhSUkb8iH3bjxjltn23MQQq8OTw4TNpBOkpCS+Pe5x12BQxM/TnosBHIzOKWvUTqKoVLvX0gukqGLaYhi4h+nzBPlImJ99KVj+YAkebdIAfadYZUE1Cfd7q/06HoT58Is7EVoXRpS+MpSkdCb6f8AcR0hPrV/RBx3B/3+kZdPsKahqyeCOJalrIwOEEaVWpyz5nTpGqnjAl4UM2ZoCMzQyJC5stVSq7LSt30cgpAJ90EqDnTzhxtWpKKeYUBriDcAyGGB+MIlsUPaSJiWxuluYDjzAgTsV9oglJ+7VKnlsyFnG4D7qt6PTllqehalRWa289/vMV/5FpGa1bF8dvtHCwFgJ4/TQYTN8h9fCAKJaUF0KBQcQCTgOChmIu/6kEjME6AZPo+p5RsAVx3mPdWJ7SW3KJE+WqXNAKc/0lsxuhFraBVLKT2hwDhJY4hyQCNDwhqqrUTL76y6twcsemZ45Dziku05U9JQtJZWBChn8oVayqrUDDHBEZ6NrqPUoyIiz9oicEg81fIQLqZ0yYcVnlkPAQUtqwDKW6XUk5HM8i2oikiWd2MIXrFLYEdLa1o5k9lzyFAEM4YtkdRyxHnFmsmZJ0OcQSqZe4+BizNpVn3FP+lWuYygcsC2TC03bSJqGaJ0LwKTy8QXiFMlQ90jn9YxIoHIA7zgXJ3xA48ywZPtBqu6wODqbzjruys90KO+76GOQVVLNXOS0td0EY3S2Ycx1PZyelMtlFi+pbSFvVACi4g4VjniMahi4i5TJJ4Dfr0gFNtJCWdQD5Y58t8GLMnhSXBjPMpxzOFcTe3AeydPukHoMPjDlKU4TyhEtyruIYn2gR6fODVPtGhMpBUHN0PzbdGu6KuKvv8A3gF4JjPejVUwQrf8VTFHuSgOfyET/wCurCXWAIfYg2DCaqO8oktjlGfdUDMvAaZbC5jJSW3n4RYlyycHwEexOYhaWlBiXtQkfCFmtt2XLN0Kc5GJEbQSgHKwGzfBh1joHMltOMgQ4qtxjIVl/aHQAsamX/UPhHsW7PpKcxLtqsuoujNRfpl84WJswjGClu1QUstyHIQGnqhe3mfS6l2qBJpSioHhDTYdNdlAnXHxy8mhWkTgAAogXiM9ztEe1+2V0GlpzlhMmDTehJ37zplnlLbkRV1LUitds0282vCgqmlHDJa8wfyJ+J6RU+zWtxnSjqBMHNJuq8lDwhJnTnOGUGdia8SqyWVZKPZ8r/dc8MYq1FW6llHiIdLqSNSrnzOkVk8hgMzrHshEa2jJLg7sDwjynnb4zHdeJufaNcizJakA3XLB8Tu5xEmzKc5S0kjAsMPGPa2fdp0AZrYeQ+cWLPkASwd+XAfPUwYgGcARQ2cbiT34lKbRJBZKA3KK1ZJAVLAAAK0gtqHgpUTgCIH1WK0frHrFLEqeDLq+e4kKjhizdI1SlOgH9MQ1kzEDg/PQRgSG4wPzjJhGBJVSRuB6CNBQSy5KEnD+Eb4lpVOW34fXWJE69PWI5M8cdpAKSWPcSOkbJkI0A8CIgMx1nhgOmfiYsJwyjhyO89tE1VQoOaEnoIrqoJYyQnM6cYIJxH1vYxXqFMH3PHlzPKOZAZKP4RGyZSdw8Iikl84mB8NYkRLNoni5QOBAPOJNl6tSFFLuGf4v8IzTyiaw6K9iMsieGbRVbxWYu19a7N0920rQkSjxV4d2LVl1ie7eyYQv/aTNYSxwV/bHMaq1Jq8O0WR+pTeDw+6OCK90y9+MYn0JO2qpJA781A4OkepeFK3vtTpT7KitsghJ9SwjjgaLqLGmqQZqZSrg94DDmAcSOIcQ/LQMKT2jrM+14IU8qUon8ygnyDxrRbdV9oTChExElIDqLEsHZg+Z8IQuxGo6iGzZOWmVKWv+It0A+ZMQZiBxL9NV8WwKe0cUUpkoKipU1YzUs+gGCREEm31P7h6n1ipS2/oQW4iPZtky5nelKuE6Zjw+UQzH6VqgxjibzbPplkqVTSyTiTdGPhGRV/0qaPeT4n5Rke3T3w6vA/KRTZZUcQYhqJITiogfqIHrCLLtBbuFK5uST45RYXVXsHJ3vjHhWMSt+ukn0p/9/wAS/tHPCglCVBTm8piDlkMPrCAgkLUbiElStwD/AOIN7LWdLnTwibkUquh2dQYseDPDiqiTJTdQkJ4ANAOo1i0N8MDJkatI/UWNzkAdsD6RLs/YiYpjMUEDdgT8h5w00WxsqWlwkKO8qClc206CJpUkkuS8XZam4Qpv1dr9z+XEc0dOoo7Lk+TzCU6aCxfEh214+bxV7YAuE9WAiIrxChmMYH2lXlKVq105nAesBqu44EYDCiONb3pCG9pLKb+URtTWm8sJALDy1Yjhv5Rrs5WyxKlLUq9+Gl88wkA6ZuDG1auUpRUkAcrw9IL+XJyPGIuGD6Cpx3zI1FzEU5ffR+seselYb9lfKIKiclN0l2CgSWO8cIGOCYQFkFYjIjTA8t8ay5hjX/WZCTjNSPH5Roq3abSbK+ukeFb47H8pxrqwcEiEKZTY/T6RvL16esDDb0gn/rI4Yn0aCcpGBOjZ9RFbAr8wx95z4iHsw/ODpwKFncS465iLKKgGLSqe9o4jRNm7kH/yMQLCT+KnuZ7KVhwy56mIKlLpbe49IufdlD3T4GK9VKKU3lYAF3OAbAZnKPKw9pwOue8EyKi6WMWe3BiKbUSSWMyW+6+l/V4lRJSMQzb3cRafJEt+InmTIVhzLwf2flHsbxDOd24AP5QDl06lZAnlDfIV3Q/AHwgO9vTtHvFXUrhsCrzmcx+1VKlKGoTLfDBu8XJ35QjWNYc6p9hHdyKzgkddTwDw5faqv/mQP/iH+5cM+yNnCXQyUEZovHmvv/3Rq+ncadAImGnFzjPiLVnbJSKcBc38VfEd0HgnXmX6QXFcH9lQHSLdt2aq4bmmR+HCE0VKkqZTgjN84YZAjGqhUGAMS7beysueCuQQiZuZgeY0PEeEDqOkVKlCUsMoB+rvnrBWltByATjoYKTEJmJF4Z48Qd4jmcyPwErfeo5i4F+cTUtWQWEGKewhfN8OCMNPERbm0PZg3UgbmAaOSxmIEpotBTZHwjIqKq163RGRPE5OYSxFqUlsTEwlj3VJPA90+eHgTEExTYbvWJHiZdeZNZ1pXKmWrIJWH5HA+Rjq0xImJfUZ/OOJgx17Z60e0RKmBu8kJVzAun5wk6rV8tg+00XRbvmT+M2+7x6wES167rxRlTd8JgSwzNJyZdTKeKdZQXkK4+oYwVoCHxySCSemA9BFOdXy0hQWoJyUHLPoW35jCPJuB4ni4HeH7GTdp5QOksDwwj374/HrFMVQNGlaTgpAY5YExrQLBT5eQgwk+8FVAQW+su56wPtYfhKi6tTENEFtj8NX6YoMmODOc2mpyniI2p6cYRZm2Wqal05p36u5+EGdl9nS9+aMjgHcMNT19I0C3Jp6RY/b+cy2tUvqXRf94m9i2KJSkT5qO4XD/wDbci6tQ3Zh9HeHipoT2ZA4eojWRMQzPw4RZpPw+6f+no/u8P07t3LLK6rU/iLN7cSxF2LgSjRuAxi9JmMekers0v3T0Me3OzDqOUCsit2k8gz2162XJlKmTVBKEhyflvO6OP7RbR1VeSJY7OSPZTkVfmUdS3IQz7TVC6hbrSbiD3EHf/ERqfSBsqeBqByEPunaNaxvYer6+0JGiZx6zj6CKNnWXNlqJWhXPP05Q/WfOBkpHD4xpLqScseYi/S2YTirAboN1WnbUEYPMmNGta4Bl6y6spw+BhhophURgwGOOpgDZeC1IcBjg8MUlKm0jLahClhU+xgFgwZzP7QJBm2imWPeShPio/OH/s2uJyTi3TBoXiBNtBQUkXpeL8gG9YPVLlLD2km8nnr4gRrun/qRGFKbVH1kihhAa07CQvEJB4ajkc+kX5NopUHy3jVJ4jdxjeROvu2hhhLWEWqSwE3nSkuN5LCC6KdKcMz6RYrqoJJ0+vUxXUruFXvKwSOeDx3aFlYGeTNJAclR5CPam0EIe9lrrFi+EISGDBeJ5gAekKu0E/Ep4l49J4htEuSsXgoMeI+MZCCqMiGZDb9IsKmslmGOuL/KKp8o3UXMaI1EWzJCYmVi2sPGyc4S/wAN8FYj9ULFDTatygrTSlOCnpC7WEWKUMf9Oq+F+kPcx9tSVexGuMCRSEFyQBE8+2fwkd3vAMdw6wGqZylgqmKZIx3eX0YS6fT2HjsI8s1qKvHMvz7bAFyWL3HR+esBLUp1zBfJcjTQDhG8i3xLLpDbsAVcy+AgrTbQJqDdV7XEJB8QA45w1TTiobgOYos1XxjtJjJs/Lv0MlO+X/coRWCVSixccdDGtFtBKkSkIKF91wCm62ZVqeMMVBcqEX0F96TmOYbzECfhbbWJrXMOXXU6dALGxBcqodvWPLQnXkHiGiG163splxSSNxfAjgYySkzEg5A+cD3ae6lS1i4EuTXaew4RsmUbLs4jH6bj9aQcbJOg04xvSUq8ggnpEVSu6og4fPKF1upe3AJ4HYRZbhnJHcy0ktBWjLpb64wvy6mC1nLJgOzMoK4EuqqRJSStQCAHCj7v5Tw3eG6E2k2zNVXplpwksq6DmpQD3j4FhpFDb/abtD92lewD31fxEe6OA1Op5YrOzU65VyVbpgBPPun1jQ9O0e1RZZ39vp/mTrUggmdhVdUSlSQWZ3A10irU7OSl4jun63x7LqGmrSdWWOIZleEEQqH2xW7iH5Ze0AJspMlRBxI1iVC8Q+TsRzdiPCJrfUxB3hPy+EBJloi8EjMkD1PxEXBQq8SIYseZYmIuVLHd8x8IY6OczAHN/KFm15h7VKhi7j0gzYqFE3lYMGA55mMj1NANQYBcOSYCpZCzVVS04EzLr8gCfUeEEpFWpJCZuD+ysZRTorVT2tRKAImCZMIb3sdOIbLhFWitr8Tsp47isAzlSTo7Z/DlGi0vFK48RjX8ghqqs1Ky+KVbxrE1JIEtJxJbFzqY8lSyAUKzScDw0I6R7PWyQDnnh5coLA5nmbiCJlGpU0rWXS/dA3aRcmsBeOmXCJUhzwGJ+UA9pKuWhA7SZcSDkM1chrEsZkC2B6jgQoioTNQRk+HXeIXrUpCSy8FDAK0UNH48Yr7O2muqm3gm7IlYAaqVvJ4DHqIaZ05N3vh08naIHnidrsDjcvaIyrOU+Q/qT848h3FDKOIQkjkI8iG2T3TiLRFK1jIyCDMaIwSBgIYrJQLpwGcZGRntV8s1f7ktVI7vUehgJbh/DH6hGRkWaP5R94I/ymL804nmYuWMfx5fP4GPIyGXsYtHzj7xrqPZMMuwpxP6hHkZHunftI+xk+p/s5/hGG1JSVTQFAEbiAR5wUpadIAZIHIARkZGU62xOrYEy6oYoTHiWIT7aH4q+ZjIyFdfeW0/NKEjOC1oqKaWaQWIlliMGwjIyCR+tX7iX29xEWllgyi4Bw1ECQkCYlv4h6x5GRrP3oWPlnTrbLLkkYG/nrmIvU57q+Ci3CPYyDVlx+Qf77yntQfwxy/uMK1L/wCoRyjIyLT2lKdvzhmq9pHOD9EYyMjL9V/aD/CL7+85vPWRXkgse3/vgvaCWrUt/wBxPqIyMhtpf1ca1fL/AAjdN9v+QfGB9pnv9D6CMjIZjvKvYSOkP4Q/VHItqZyjUTHJLKIxJOG6MjImvymLepdh947bCD/lUcXf+owyEZ8vnGRkDiH6f9Wv2EUV1KkkgKUACWAJAzjIyMj0KIn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963978"/>
            <a:ext cx="3429000" cy="256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55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 of manipulatives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youtube/c-3glhEPXLs?t=4m10s</a:t>
            </a:r>
            <a:r>
              <a:rPr lang="en-US" dirty="0" smtClean="0"/>
              <a:t> (counting bears)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www.youtube.com/watch?v=FoEBu3Ts1Ig</a:t>
            </a:r>
            <a:r>
              <a:rPr lang="en-US" dirty="0" smtClean="0"/>
              <a:t> (base ten blocks)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38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rgbClr val="656162"/>
      </a:dk1>
      <a:lt1>
        <a:srgbClr val="FFFFFF"/>
      </a:lt1>
      <a:dk2>
        <a:srgbClr val="656162"/>
      </a:dk2>
      <a:lt2>
        <a:srgbClr val="FFFFFF"/>
      </a:lt2>
      <a:accent1>
        <a:srgbClr val="FD0794"/>
      </a:accent1>
      <a:accent2>
        <a:srgbClr val="656162"/>
      </a:accent2>
      <a:accent3>
        <a:srgbClr val="FD0794"/>
      </a:accent3>
      <a:accent4>
        <a:srgbClr val="656162"/>
      </a:accent4>
      <a:accent5>
        <a:srgbClr val="FD0794"/>
      </a:accent5>
      <a:accent6>
        <a:srgbClr val="656162"/>
      </a:accent6>
      <a:hlink>
        <a:srgbClr val="92D050"/>
      </a:hlink>
      <a:folHlink>
        <a:srgbClr val="7483A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192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John Dewey </vt:lpstr>
      <vt:lpstr>Educational Reform</vt:lpstr>
      <vt:lpstr>Child based learning</vt:lpstr>
      <vt:lpstr>Manipulatives</vt:lpstr>
      <vt:lpstr>Videos of manipulatives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Dewey</dc:title>
  <dc:creator>Shawn Marie</dc:creator>
  <cp:lastModifiedBy>Shawn Marie</cp:lastModifiedBy>
  <cp:revision>11</cp:revision>
  <dcterms:created xsi:type="dcterms:W3CDTF">2014-03-27T17:43:12Z</dcterms:created>
  <dcterms:modified xsi:type="dcterms:W3CDTF">2014-03-27T19:44:26Z</dcterms:modified>
</cp:coreProperties>
</file>